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8" r:id="rId3"/>
    <p:sldId id="269" r:id="rId4"/>
    <p:sldId id="260" r:id="rId5"/>
    <p:sldId id="257" r:id="rId6"/>
    <p:sldId id="264" r:id="rId7"/>
    <p:sldId id="259" r:id="rId8"/>
    <p:sldId id="261" r:id="rId9"/>
    <p:sldId id="262" r:id="rId10"/>
    <p:sldId id="263" r:id="rId11"/>
    <p:sldId id="265" r:id="rId12"/>
    <p:sldId id="271" r:id="rId13"/>
    <p:sldId id="272" r:id="rId14"/>
    <p:sldId id="273" r:id="rId15"/>
    <p:sldId id="267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саня" initials="с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08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4-08-31T08:15:06.866" idx="1">
    <p:pos x="5760" y="0"/>
    <p:text/>
  </p:cm>
</p:cmLst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email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01.09.2024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01.09.2024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email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email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01.09.2024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700808"/>
            <a:ext cx="7772400" cy="1829761"/>
          </a:xfrm>
        </p:spPr>
        <p:txBody>
          <a:bodyPr>
            <a:normAutofit/>
          </a:bodyPr>
          <a:lstStyle/>
          <a:p>
            <a:r>
              <a:rPr lang="ru-RU" sz="9600" dirty="0" smtClean="0"/>
              <a:t>Урок мира</a:t>
            </a:r>
            <a:endParaRPr lang="ru-RU" sz="9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131840" y="2204864"/>
            <a:ext cx="5616624" cy="4212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55576" y="836712"/>
            <a:ext cx="4313302" cy="2879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483768" y="404664"/>
            <a:ext cx="4504885" cy="5805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38" y="4763"/>
            <a:ext cx="9164638" cy="685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FF0000"/>
                </a:solidFill>
              </a:rPr>
              <a:t>голубь мира</a:t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9220" name="Picture 2" descr="peace2.gif (3699 bytes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773238"/>
            <a:ext cx="3281363" cy="298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198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19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88" y="2276475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8436" name="Прямоугольник 3"/>
          <p:cNvSpPr>
            <a:spLocks noChangeArrowheads="1"/>
          </p:cNvSpPr>
          <p:nvPr/>
        </p:nvSpPr>
        <p:spPr bwMode="auto">
          <a:xfrm>
            <a:off x="684213" y="1557338"/>
            <a:ext cx="8208962" cy="309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altLang="ru-RU" sz="2800" b="1" i="1">
                <a:solidFill>
                  <a:schemeClr val="bg1"/>
                </a:solidFill>
                <a:latin typeface="Georgia" panose="02040502050405020303" pitchFamily="18" charset="0"/>
              </a:rPr>
              <a:t>«Приносить пользу миру – это единственный способ стать счастливым»</a:t>
            </a:r>
            <a:endParaRPr lang="en-US" altLang="ru-RU" sz="2800" b="1" i="1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ru-RU" sz="2800" b="1" i="1">
                <a:solidFill>
                  <a:schemeClr val="bg1"/>
                </a:solidFill>
                <a:latin typeface="Georgia" panose="02040502050405020303" pitchFamily="18" charset="0"/>
              </a:rPr>
              <a:t>                                                              </a:t>
            </a:r>
            <a:r>
              <a:rPr lang="ru-RU" altLang="ru-RU" sz="1800" b="1" i="1">
                <a:solidFill>
                  <a:schemeClr val="bg1"/>
                </a:solidFill>
                <a:latin typeface="Georgia" panose="02040502050405020303" pitchFamily="18" charset="0"/>
              </a:rPr>
              <a:t>Г.Х.Андерсен</a:t>
            </a:r>
            <a:r>
              <a:rPr lang="ru-RU" altLang="ru-RU" sz="1800">
                <a:solidFill>
                  <a:schemeClr val="bg1"/>
                </a:solidFill>
                <a:latin typeface="Georgia" panose="02040502050405020303" pitchFamily="18" charset="0"/>
              </a:rPr>
              <a:t/>
            </a:r>
            <a:br>
              <a:rPr lang="ru-RU" altLang="ru-RU" sz="1800">
                <a:solidFill>
                  <a:schemeClr val="bg1"/>
                </a:solidFill>
                <a:latin typeface="Georgia" panose="02040502050405020303" pitchFamily="18" charset="0"/>
              </a:rPr>
            </a:br>
            <a:endParaRPr lang="ru-RU" altLang="ru-RU" sz="180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0523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450"/>
            <a:ext cx="9144000" cy="702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Rectangle 1"/>
          <p:cNvSpPr>
            <a:spLocks noChangeArrowheads="1"/>
          </p:cNvSpPr>
          <p:nvPr/>
        </p:nvSpPr>
        <p:spPr bwMode="auto">
          <a:xfrm>
            <a:off x="0" y="1658938"/>
            <a:ext cx="9144000" cy="2344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altLang="ru-RU" sz="2000" b="1" i="1">
                <a:solidFill>
                  <a:schemeClr val="bg1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Нам мир завещано беречь</a:t>
            </a:r>
            <a:br>
              <a:rPr lang="ru-RU" altLang="ru-RU" sz="2000" b="1" i="1">
                <a:solidFill>
                  <a:schemeClr val="bg1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altLang="ru-RU" sz="2000" b="1" i="1">
                <a:solidFill>
                  <a:schemeClr val="bg1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дружбы, для улыбок и для встреч</a:t>
            </a:r>
            <a:br>
              <a:rPr lang="ru-RU" altLang="ru-RU" sz="2000" b="1" i="1">
                <a:solidFill>
                  <a:schemeClr val="bg1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altLang="ru-RU" sz="2000" b="1" i="1">
                <a:solidFill>
                  <a:schemeClr val="bg1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наследство получили мы планету.</a:t>
            </a:r>
            <a:br>
              <a:rPr lang="ru-RU" altLang="ru-RU" sz="2000" b="1" i="1">
                <a:solidFill>
                  <a:schemeClr val="bg1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altLang="ru-RU" sz="2000" b="1" i="1">
                <a:solidFill>
                  <a:schemeClr val="bg1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Нам этот мир завещано беречь.</a:t>
            </a:r>
            <a:br>
              <a:rPr lang="ru-RU" altLang="ru-RU" sz="2000" b="1" i="1">
                <a:solidFill>
                  <a:schemeClr val="bg1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altLang="ru-RU" sz="2000" b="1" i="1">
                <a:solidFill>
                  <a:schemeClr val="bg1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землю удивительную эту.</a:t>
            </a:r>
          </a:p>
        </p:txBody>
      </p:sp>
    </p:spTree>
    <p:extLst>
      <p:ext uri="{BB962C8B-B14F-4D97-AF65-F5344CB8AC3E}">
        <p14:creationId xmlns:p14="http://schemas.microsoft.com/office/powerpoint/2010/main" val="38614682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91680" y="548680"/>
            <a:ext cx="6408712" cy="571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043363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700" b="1" i="1" dirty="0" smtClean="0">
                <a:latin typeface="Georgia" pitchFamily="18" charset="0"/>
              </a:rPr>
              <a:t/>
            </a:r>
            <a:br>
              <a:rPr lang="en-US" sz="2700" b="1" i="1" dirty="0" smtClean="0">
                <a:latin typeface="Georgia" pitchFamily="18" charset="0"/>
              </a:rPr>
            </a:br>
            <a:r>
              <a:rPr lang="en-US" sz="2700" b="1" i="1" dirty="0" smtClean="0">
                <a:latin typeface="Georgia" pitchFamily="18" charset="0"/>
              </a:rPr>
              <a:t/>
            </a:r>
            <a:br>
              <a:rPr lang="en-US" sz="2700" b="1" i="1" dirty="0" smtClean="0">
                <a:latin typeface="Georgia" pitchFamily="18" charset="0"/>
              </a:rPr>
            </a:br>
            <a:r>
              <a:rPr lang="en-US" sz="2700" b="1" i="1" dirty="0" smtClean="0">
                <a:latin typeface="Georgia" pitchFamily="18" charset="0"/>
              </a:rPr>
              <a:t/>
            </a:r>
            <a:br>
              <a:rPr lang="en-US" sz="2700" b="1" i="1" dirty="0" smtClean="0">
                <a:latin typeface="Georgia" pitchFamily="18" charset="0"/>
              </a:rPr>
            </a:br>
            <a:r>
              <a:rPr lang="en-US" sz="2700" b="1" i="1" dirty="0" smtClean="0">
                <a:latin typeface="Georgia" pitchFamily="18" charset="0"/>
              </a:rPr>
              <a:t/>
            </a:r>
            <a:br>
              <a:rPr lang="en-US" sz="2700" b="1" i="1" dirty="0" smtClean="0">
                <a:latin typeface="Georgia" pitchFamily="18" charset="0"/>
              </a:rPr>
            </a:br>
            <a:r>
              <a:rPr lang="en-US" sz="2700" b="1" i="1" dirty="0" smtClean="0">
                <a:latin typeface="Georgia" pitchFamily="18" charset="0"/>
              </a:rPr>
              <a:t/>
            </a:r>
            <a:br>
              <a:rPr lang="en-US" sz="2700" b="1" i="1" dirty="0" smtClean="0">
                <a:latin typeface="Georgia" pitchFamily="18" charset="0"/>
              </a:rPr>
            </a:br>
            <a:r>
              <a:rPr lang="en-US" sz="2700" b="1" i="1" dirty="0" smtClean="0">
                <a:latin typeface="Georgia" pitchFamily="18" charset="0"/>
              </a:rPr>
              <a:t/>
            </a:r>
            <a:br>
              <a:rPr lang="en-US" sz="2700" b="1" i="1" dirty="0" smtClean="0">
                <a:latin typeface="Georgia" pitchFamily="18" charset="0"/>
              </a:rPr>
            </a:br>
            <a:r>
              <a:rPr lang="en-US" sz="2700" b="1" i="1" dirty="0" smtClean="0">
                <a:latin typeface="Georgia" pitchFamily="18" charset="0"/>
              </a:rPr>
              <a:t/>
            </a:r>
            <a:br>
              <a:rPr lang="en-US" sz="2700" b="1" i="1" dirty="0" smtClean="0">
                <a:latin typeface="Georgia" pitchFamily="18" charset="0"/>
              </a:rPr>
            </a:br>
            <a:r>
              <a:rPr lang="en-US" sz="2700" b="1" i="1" dirty="0" smtClean="0">
                <a:latin typeface="Georgia" pitchFamily="18" charset="0"/>
              </a:rPr>
              <a:t/>
            </a:r>
            <a:br>
              <a:rPr lang="en-US" sz="2700" b="1" i="1" dirty="0" smtClean="0">
                <a:latin typeface="Georgia" pitchFamily="18" charset="0"/>
              </a:rPr>
            </a:br>
            <a:r>
              <a:rPr lang="en-US" sz="2700" b="1" i="1" dirty="0" smtClean="0">
                <a:latin typeface="Georgia" pitchFamily="18" charset="0"/>
              </a:rPr>
              <a:t/>
            </a:r>
            <a:br>
              <a:rPr lang="en-US" sz="2700" b="1" i="1" dirty="0" smtClean="0">
                <a:latin typeface="Georgia" pitchFamily="18" charset="0"/>
              </a:rPr>
            </a:br>
            <a:r>
              <a:rPr lang="en-US" sz="2700" b="1" i="1" dirty="0" smtClean="0">
                <a:latin typeface="Georgia" pitchFamily="18" charset="0"/>
              </a:rPr>
              <a:t/>
            </a:r>
            <a:br>
              <a:rPr lang="en-US" sz="2700" b="1" i="1" dirty="0" smtClean="0">
                <a:latin typeface="Georgia" pitchFamily="18" charset="0"/>
              </a:rPr>
            </a:br>
            <a:r>
              <a:rPr lang="en-US" sz="2700" b="1" i="1" dirty="0" smtClean="0">
                <a:latin typeface="Georgia" pitchFamily="18" charset="0"/>
              </a:rPr>
              <a:t/>
            </a:r>
            <a:br>
              <a:rPr lang="en-US" sz="2700" b="1" i="1" dirty="0" smtClean="0">
                <a:latin typeface="Georgia" pitchFamily="18" charset="0"/>
              </a:rPr>
            </a:br>
            <a:r>
              <a:rPr lang="en-US" sz="2700" b="1" i="1" dirty="0" smtClean="0">
                <a:latin typeface="Georgia" pitchFamily="18" charset="0"/>
              </a:rPr>
              <a:t/>
            </a:r>
            <a:br>
              <a:rPr lang="en-US" sz="2700" b="1" i="1" dirty="0" smtClean="0">
                <a:latin typeface="Georgia" pitchFamily="18" charset="0"/>
              </a:rPr>
            </a:br>
            <a:r>
              <a:rPr lang="ru-RU" sz="2700" b="1" i="1" dirty="0" smtClean="0">
                <a:latin typeface="Georgia" pitchFamily="18" charset="0"/>
              </a:rPr>
              <a:t>«Нам нужен мир, чтоб строить города, </a:t>
            </a:r>
            <a:br>
              <a:rPr lang="ru-RU" sz="2700" b="1" i="1" dirty="0" smtClean="0">
                <a:latin typeface="Georgia" pitchFamily="18" charset="0"/>
              </a:rPr>
            </a:br>
            <a:r>
              <a:rPr lang="ru-RU" sz="2700" b="1" i="1" dirty="0" smtClean="0">
                <a:latin typeface="Georgia" pitchFamily="18" charset="0"/>
              </a:rPr>
              <a:t>Сажать деревья и работать в поле. </a:t>
            </a:r>
            <a:br>
              <a:rPr lang="ru-RU" sz="2700" b="1" i="1" dirty="0" smtClean="0">
                <a:latin typeface="Georgia" pitchFamily="18" charset="0"/>
              </a:rPr>
            </a:br>
            <a:r>
              <a:rPr lang="ru-RU" sz="2700" b="1" i="1" dirty="0" smtClean="0">
                <a:latin typeface="Georgia" pitchFamily="18" charset="0"/>
              </a:rPr>
              <a:t>Его хотят все люди доброй воли. </a:t>
            </a:r>
            <a:r>
              <a:rPr lang="en-US" sz="2700" b="1" i="1" dirty="0" smtClean="0">
                <a:latin typeface="Georgia" pitchFamily="18" charset="0"/>
              </a:rPr>
              <a:t/>
            </a:r>
            <a:br>
              <a:rPr lang="en-US" sz="2700" b="1" i="1" dirty="0" smtClean="0">
                <a:latin typeface="Georgia" pitchFamily="18" charset="0"/>
              </a:rPr>
            </a:br>
            <a:r>
              <a:rPr lang="ru-RU" sz="2700" b="1" i="1" dirty="0" smtClean="0">
                <a:latin typeface="Georgia" pitchFamily="18" charset="0"/>
              </a:rPr>
              <a:t>Нам нужен мир навеки! Навсегда</a:t>
            </a:r>
            <a:r>
              <a:rPr lang="ru-RU" b="1" i="1" dirty="0" smtClean="0"/>
              <a:t>!»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4572001" y="624924"/>
            <a:ext cx="4320480" cy="4892307"/>
          </a:xfrm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9842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1588"/>
            <a:ext cx="9163050" cy="685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88" y="1844675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i="1" dirty="0" smtClean="0">
                <a:latin typeface="Georgia" pitchFamily="18" charset="0"/>
              </a:rPr>
              <a:t/>
            </a:r>
            <a:br>
              <a:rPr lang="en-US" sz="3600" b="1" i="1" dirty="0" smtClean="0">
                <a:latin typeface="Georgia" pitchFamily="18" charset="0"/>
              </a:rPr>
            </a:br>
            <a:r>
              <a:rPr lang="en-US" sz="3600" b="1" i="1" dirty="0" smtClean="0">
                <a:latin typeface="Georgia" pitchFamily="18" charset="0"/>
              </a:rPr>
              <a:t/>
            </a:r>
            <a:br>
              <a:rPr lang="en-US" sz="3600" b="1" i="1" dirty="0" smtClean="0">
                <a:latin typeface="Georgia" pitchFamily="18" charset="0"/>
              </a:rPr>
            </a:br>
            <a:r>
              <a:rPr lang="en-US" sz="3600" b="1" i="1" dirty="0" smtClean="0">
                <a:latin typeface="Georgia" pitchFamily="18" charset="0"/>
              </a:rPr>
              <a:t/>
            </a:r>
            <a:br>
              <a:rPr lang="en-US" sz="3600" b="1" i="1" dirty="0" smtClean="0">
                <a:latin typeface="Georgia" pitchFamily="18" charset="0"/>
              </a:rPr>
            </a:br>
            <a:r>
              <a:rPr lang="ru-RU" sz="3600" b="1" i="1" dirty="0" smtClean="0">
                <a:solidFill>
                  <a:schemeClr val="bg1"/>
                </a:solidFill>
                <a:latin typeface="Georgia" pitchFamily="18" charset="0"/>
              </a:rPr>
              <a:t>1. МИР – Вселенная, планета, земной шар, а также население, люди земного шара.</a:t>
            </a:r>
            <a:r>
              <a:rPr lang="en-US" sz="3600" b="1" i="1" dirty="0" smtClean="0">
                <a:solidFill>
                  <a:schemeClr val="bg1"/>
                </a:solidFill>
                <a:latin typeface="Georgia" pitchFamily="18" charset="0"/>
              </a:rPr>
              <a:t/>
            </a:r>
            <a:br>
              <a:rPr lang="en-US" sz="3600" b="1" i="1" dirty="0" smtClean="0">
                <a:solidFill>
                  <a:schemeClr val="bg1"/>
                </a:solidFill>
                <a:latin typeface="Georgia" pitchFamily="18" charset="0"/>
              </a:rPr>
            </a:br>
            <a:r>
              <a:rPr lang="ru-RU" sz="3600" b="1" i="1" dirty="0" smtClean="0">
                <a:solidFill>
                  <a:schemeClr val="bg1"/>
                </a:solidFill>
                <a:latin typeface="Georgia" pitchFamily="18" charset="0"/>
              </a:rPr>
              <a:t/>
            </a:r>
            <a:br>
              <a:rPr lang="ru-RU" sz="3600" b="1" i="1" dirty="0" smtClean="0">
                <a:solidFill>
                  <a:schemeClr val="bg1"/>
                </a:solidFill>
                <a:latin typeface="Georgia" pitchFamily="18" charset="0"/>
              </a:rPr>
            </a:br>
            <a:r>
              <a:rPr lang="ru-RU" sz="3600" b="1" i="1" dirty="0" smtClean="0">
                <a:solidFill>
                  <a:schemeClr val="bg1"/>
                </a:solidFill>
                <a:latin typeface="Georgia" pitchFamily="18" charset="0"/>
              </a:rPr>
              <a:t>2. МИР – дружеские связи, согласие между кем-либо, отсутствие войны;  тишина, покой; соглашение о прекращении войны.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endParaRPr lang="ru-RU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84856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1560" y="620688"/>
            <a:ext cx="4186014" cy="3315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00204" y="3140968"/>
            <a:ext cx="4313807" cy="3154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71600" y="620688"/>
            <a:ext cx="2672213" cy="377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32040" y="1268760"/>
            <a:ext cx="3311692" cy="4408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43608" y="620688"/>
            <a:ext cx="7178676" cy="5381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99592" y="548680"/>
            <a:ext cx="7755367" cy="5196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3968" y="1700808"/>
            <a:ext cx="4176464" cy="3366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528" y="980728"/>
            <a:ext cx="3152775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87624" y="764704"/>
            <a:ext cx="6912768" cy="5196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63</TotalTime>
  <Words>21</Words>
  <Application>Microsoft Office PowerPoint</Application>
  <PresentationFormat>Экран (4:3)</PresentationFormat>
  <Paragraphs>8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3" baseType="lpstr">
      <vt:lpstr>Calibri</vt:lpstr>
      <vt:lpstr>Georgia</vt:lpstr>
      <vt:lpstr>Lucida Sans Unicode</vt:lpstr>
      <vt:lpstr>Times New Roman</vt:lpstr>
      <vt:lpstr>Verdana</vt:lpstr>
      <vt:lpstr>Wingdings 2</vt:lpstr>
      <vt:lpstr>Wingdings 3</vt:lpstr>
      <vt:lpstr>Открытая</vt:lpstr>
      <vt:lpstr>Урок мира</vt:lpstr>
      <vt:lpstr>            «Нам нужен мир, чтоб строить города,  Сажать деревья и работать в поле.  Его хотят все люди доброй воли.  Нам нужен мир навеки! Навсегда!»</vt:lpstr>
      <vt:lpstr>   1. МИР – Вселенная, планета, земной шар, а также население, люди земного шара.  2. МИР – дружеские связи, согласие между кем-либо, отсутствие войны;  тишина, покой; соглашение о прекращении войны.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голубь мира </vt:lpstr>
      <vt:lpstr>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мира</dc:title>
  <dc:creator>Света</dc:creator>
  <cp:lastModifiedBy>RePack by Diakov</cp:lastModifiedBy>
  <cp:revision>9</cp:revision>
  <dcterms:created xsi:type="dcterms:W3CDTF">2011-08-31T14:04:42Z</dcterms:created>
  <dcterms:modified xsi:type="dcterms:W3CDTF">2024-09-01T11:36:57Z</dcterms:modified>
</cp:coreProperties>
</file>